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0082-3C8D-4E4C-9FD1-510B021D434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1FA1-126C-4AD8-A4DA-8CBE5414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0082-3C8D-4E4C-9FD1-510B021D434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1FA1-126C-4AD8-A4DA-8CBE5414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0082-3C8D-4E4C-9FD1-510B021D434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1FA1-126C-4AD8-A4DA-8CBE5414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0082-3C8D-4E4C-9FD1-510B021D434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1FA1-126C-4AD8-A4DA-8CBE5414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0082-3C8D-4E4C-9FD1-510B021D434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1FA1-126C-4AD8-A4DA-8CBE5414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0082-3C8D-4E4C-9FD1-510B021D434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1FA1-126C-4AD8-A4DA-8CBE5414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0082-3C8D-4E4C-9FD1-510B021D434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1FA1-126C-4AD8-A4DA-8CBE5414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0082-3C8D-4E4C-9FD1-510B021D434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1FA1-126C-4AD8-A4DA-8CBE5414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0082-3C8D-4E4C-9FD1-510B021D434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1FA1-126C-4AD8-A4DA-8CBE5414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0082-3C8D-4E4C-9FD1-510B021D434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1FA1-126C-4AD8-A4DA-8CBE5414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0082-3C8D-4E4C-9FD1-510B021D434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1FA1-126C-4AD8-A4DA-8CBE5414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F0082-3C8D-4E4C-9FD1-510B021D434C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D1FA1-126C-4AD8-A4DA-8CBE54142D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Mr. Conlon</a:t>
            </a:r>
          </a:p>
          <a:p>
            <a:r>
              <a:rPr lang="en-US" dirty="0" smtClean="0"/>
              <a:t>KAS Prep</a:t>
            </a:r>
          </a:p>
          <a:p>
            <a:r>
              <a:rPr lang="en-US" dirty="0" smtClean="0"/>
              <a:t>2011-2012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a numerical or algebraic expression contains more than one operational symbol, the order of operations tells you which operation to do first.</a:t>
            </a:r>
          </a:p>
          <a:p>
            <a:r>
              <a:rPr lang="en-US" dirty="0" smtClean="0"/>
              <a:t>Order of Operations is: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arentheses 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xponents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ultiplication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ivision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ddition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ubtraction</a:t>
            </a:r>
          </a:p>
          <a:p>
            <a:pPr lvl="1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Many people remember this as: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lease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xcuse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y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ear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unt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Another way to think of order of operations is: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Perform operations inside grouping symbols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Simplify powers (exponents and square roots)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Perform multiplication and division from left to right.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Perform addition and subtraction from left to right.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71500" indent="-514350"/>
            <a:r>
              <a:rPr lang="en-US" dirty="0" smtClean="0"/>
              <a:t>Grouping symbols are ( ), [ ], { }, | |, and fraction bars</a:t>
            </a:r>
          </a:p>
          <a:p>
            <a:pPr marL="571500" indent="-514350"/>
            <a:r>
              <a:rPr lang="en-US" dirty="0" smtClean="0"/>
              <a:t>Exponents and Square roots are 2</a:t>
            </a:r>
            <a:r>
              <a:rPr lang="en-US" baseline="30000" dirty="0" smtClean="0"/>
              <a:t>2</a:t>
            </a:r>
            <a:r>
              <a:rPr lang="en-US" dirty="0" smtClean="0"/>
              <a:t> and</a:t>
            </a:r>
          </a:p>
          <a:p>
            <a:pPr marL="971550" lvl="1" indent="-51435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924800" y="5105400"/>
          <a:ext cx="740833" cy="533400"/>
        </p:xfrm>
        <a:graphic>
          <a:graphicData uri="http://schemas.openxmlformats.org/presentationml/2006/ole">
            <p:oleObj spid="_x0000_s1026" name="Equation" r:id="rId3" imgW="3171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/>
          </p:cNvGraphicFramePr>
          <p:nvPr>
            <p:ph idx="1"/>
          </p:nvPr>
        </p:nvGraphicFramePr>
        <p:xfrm>
          <a:off x="1524000" y="1830388"/>
          <a:ext cx="6096000" cy="4064000"/>
        </p:xfrm>
        <a:graphic>
          <a:graphicData uri="http://schemas.openxmlformats.org/presentationml/2006/ole">
            <p:oleObj spid="_x0000_s2053" name="Equation" r:id="rId3" imgW="0" imgH="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09600" y="1295400"/>
          <a:ext cx="7704666" cy="2286000"/>
        </p:xfrm>
        <a:graphic>
          <a:graphicData uri="http://schemas.openxmlformats.org/presentationml/2006/ole">
            <p:oleObj spid="_x0000_s2052" name="Equation" r:id="rId4" imgW="4622760" imgH="137160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09600" y="3810000"/>
          <a:ext cx="6553199" cy="2219632"/>
        </p:xfrm>
        <a:graphic>
          <a:graphicData uri="http://schemas.openxmlformats.org/presentationml/2006/ole">
            <p:oleObj spid="_x0000_s2054" name="Equation" r:id="rId5" imgW="3936960" imgH="1333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ph idx="1"/>
          </p:nvPr>
        </p:nvGraphicFramePr>
        <p:xfrm>
          <a:off x="1524000" y="1830388"/>
          <a:ext cx="6096000" cy="4064000"/>
        </p:xfrm>
        <a:graphic>
          <a:graphicData uri="http://schemas.openxmlformats.org/presentationml/2006/ole">
            <p:oleObj spid="_x0000_s3074" name="Equation" r:id="rId3" imgW="0" imgH="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38200" y="1143000"/>
          <a:ext cx="1593112" cy="4724400"/>
        </p:xfrm>
        <a:graphic>
          <a:graphicData uri="http://schemas.openxmlformats.org/presentationml/2006/ole">
            <p:oleObj spid="_x0000_s3075" name="Equation" r:id="rId4" imgW="1104840" imgH="3200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90600" y="914400"/>
          <a:ext cx="3962401" cy="1936173"/>
        </p:xfrm>
        <a:graphic>
          <a:graphicData uri="http://schemas.openxmlformats.org/presentationml/2006/ole">
            <p:oleObj spid="_x0000_s4099" name="Equation" r:id="rId3" imgW="2234880" imgH="109188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990600" y="3276600"/>
          <a:ext cx="2819400" cy="949693"/>
        </p:xfrm>
        <a:graphic>
          <a:graphicData uri="http://schemas.openxmlformats.org/presentationml/2006/ole">
            <p:oleObj spid="_x0000_s4100" name="Equation" r:id="rId4" imgW="1206360" imgH="406080" progId="Equation.DSMT4">
              <p:embed/>
            </p:oleObj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7200" y="381000"/>
          <a:ext cx="5334000" cy="3039486"/>
        </p:xfrm>
        <a:graphic>
          <a:graphicData uri="http://schemas.openxmlformats.org/presentationml/2006/ole">
            <p:oleObj spid="_x0000_s5122" name="Equation" r:id="rId3" imgW="4546440" imgH="2590560" progId="Equation.DSMT4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57200" y="4572000"/>
          <a:ext cx="6267450" cy="1600200"/>
        </p:xfrm>
        <a:graphic>
          <a:graphicData uri="http://schemas.openxmlformats.org/presentationml/2006/ole">
            <p:oleObj spid="_x0000_s5123" name="Equation" r:id="rId4" imgW="4775040" imgH="1218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7200" y="1295400"/>
          <a:ext cx="1429512" cy="4800600"/>
        </p:xfrm>
        <a:graphic>
          <a:graphicData uri="http://schemas.openxmlformats.org/presentationml/2006/ole">
            <p:oleObj spid="_x0000_s6146" name="Equation" r:id="rId3" imgW="850680" imgH="2857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</TotalTime>
  <Words>122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MathType 5.0 Equation</vt:lpstr>
      <vt:lpstr>Order of Operations</vt:lpstr>
      <vt:lpstr>Slide 2</vt:lpstr>
      <vt:lpstr>Slide 3</vt:lpstr>
      <vt:lpstr>Examples</vt:lpstr>
      <vt:lpstr>Practice</vt:lpstr>
      <vt:lpstr>Slide 6</vt:lpstr>
      <vt:lpstr>Slide 7</vt:lpstr>
      <vt:lpstr>Practice</vt:lpstr>
    </vt:vector>
  </TitlesOfParts>
  <Company>HCST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pconlon</dc:creator>
  <cp:lastModifiedBy>pconlon</cp:lastModifiedBy>
  <cp:revision>2</cp:revision>
  <dcterms:created xsi:type="dcterms:W3CDTF">2011-09-20T15:28:50Z</dcterms:created>
  <dcterms:modified xsi:type="dcterms:W3CDTF">2011-09-21T18:07:57Z</dcterms:modified>
</cp:coreProperties>
</file>