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56070E-DE21-4636-8F93-2543B505318C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AF58431-994E-4AF5-A7FF-AF015056E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gi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8305800" cy="1143000"/>
          </a:xfrm>
        </p:spPr>
        <p:txBody>
          <a:bodyPr/>
          <a:lstStyle/>
          <a:p>
            <a:r>
              <a:rPr lang="en-US" dirty="0" smtClean="0"/>
              <a:t>Mr. Conlon </a:t>
            </a:r>
          </a:p>
          <a:p>
            <a:r>
              <a:rPr lang="en-US" dirty="0" smtClean="0"/>
              <a:t>KAS Prep</a:t>
            </a:r>
          </a:p>
          <a:p>
            <a:r>
              <a:rPr lang="en-US" dirty="0" smtClean="0"/>
              <a:t>2011-2012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305800" cy="1981200"/>
          </a:xfrm>
        </p:spPr>
        <p:txBody>
          <a:bodyPr/>
          <a:lstStyle/>
          <a:p>
            <a:r>
              <a:rPr lang="en-US" dirty="0" smtClean="0"/>
              <a:t>Physics Introduction</a:t>
            </a:r>
            <a:endParaRPr lang="en-US" dirty="0"/>
          </a:p>
        </p:txBody>
      </p:sp>
      <p:pic>
        <p:nvPicPr>
          <p:cNvPr id="4" name="Picture 3" descr="physics-t-shirt-hbar-grey-325p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57200"/>
            <a:ext cx="28956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All matter has </a:t>
            </a:r>
            <a:r>
              <a:rPr lang="en-US" b="1" dirty="0" smtClean="0"/>
              <a:t>mass</a:t>
            </a:r>
            <a:r>
              <a:rPr lang="en-US" dirty="0" smtClean="0"/>
              <a:t> and occupies spaces.  The amount of </a:t>
            </a:r>
            <a:r>
              <a:rPr lang="en-US" b="1" dirty="0" smtClean="0"/>
              <a:t>mass</a:t>
            </a:r>
            <a:r>
              <a:rPr lang="en-US" dirty="0" smtClean="0"/>
              <a:t> an object has is related to the amount of matter an object has.</a:t>
            </a:r>
          </a:p>
          <a:p>
            <a:pPr lvl="1"/>
            <a:r>
              <a:rPr lang="en-US" dirty="0" smtClean="0"/>
              <a:t>Matter has four forms:	</a:t>
            </a:r>
          </a:p>
          <a:p>
            <a:pPr lvl="2"/>
            <a:r>
              <a:rPr lang="en-US" dirty="0" smtClean="0"/>
              <a:t>Solid</a:t>
            </a:r>
          </a:p>
          <a:p>
            <a:pPr lvl="2"/>
            <a:r>
              <a:rPr lang="en-US" dirty="0" smtClean="0"/>
              <a:t>Liquid</a:t>
            </a:r>
          </a:p>
          <a:p>
            <a:pPr lvl="2"/>
            <a:r>
              <a:rPr lang="en-US" dirty="0" smtClean="0"/>
              <a:t>Gas</a:t>
            </a:r>
          </a:p>
          <a:p>
            <a:pPr lvl="2"/>
            <a:r>
              <a:rPr lang="en-US" dirty="0" smtClean="0"/>
              <a:t>Plasma</a:t>
            </a:r>
          </a:p>
          <a:p>
            <a:pPr lvl="1"/>
            <a:r>
              <a:rPr lang="en-US" dirty="0" smtClean="0"/>
              <a:t>The quantity of space which a body occupies is called its </a:t>
            </a:r>
            <a:r>
              <a:rPr lang="en-US" b="1" dirty="0" smtClean="0"/>
              <a:t>volume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Energy</a:t>
            </a:r>
            <a:r>
              <a:rPr lang="en-US" dirty="0" smtClean="0"/>
              <a:t> is the ability to do work</a:t>
            </a:r>
          </a:p>
          <a:p>
            <a:pPr lvl="1"/>
            <a:r>
              <a:rPr lang="en-US" dirty="0" smtClean="0"/>
              <a:t>Energy comes in multiple forms, some of which are:</a:t>
            </a:r>
          </a:p>
          <a:p>
            <a:pPr lvl="2"/>
            <a:r>
              <a:rPr lang="en-US" dirty="0" smtClean="0"/>
              <a:t>Magnetism</a:t>
            </a:r>
          </a:p>
          <a:p>
            <a:pPr lvl="2"/>
            <a:r>
              <a:rPr lang="en-US" dirty="0" smtClean="0"/>
              <a:t>Electrical Energy</a:t>
            </a:r>
          </a:p>
          <a:p>
            <a:pPr lvl="2"/>
            <a:r>
              <a:rPr lang="en-US" dirty="0" smtClean="0"/>
              <a:t>Heat</a:t>
            </a:r>
          </a:p>
          <a:p>
            <a:pPr lvl="2"/>
            <a:r>
              <a:rPr lang="en-US" dirty="0" smtClean="0"/>
              <a:t>Light</a:t>
            </a:r>
          </a:p>
          <a:p>
            <a:pPr lvl="2"/>
            <a:r>
              <a:rPr lang="en-US" dirty="0" smtClean="0"/>
              <a:t>Sound </a:t>
            </a:r>
          </a:p>
          <a:p>
            <a:pPr lvl="2"/>
            <a:r>
              <a:rPr lang="en-US" dirty="0" smtClean="0"/>
              <a:t>Nuclear Energy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weight</a:t>
            </a:r>
            <a:r>
              <a:rPr lang="en-US" dirty="0" smtClean="0"/>
              <a:t> of a body is the force with which the gravitational pull of the Earth attracts.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standard units of measurement are:</a:t>
            </a:r>
          </a:p>
          <a:p>
            <a:pPr lvl="1"/>
            <a:r>
              <a:rPr lang="en-US" dirty="0" smtClean="0"/>
              <a:t>Length – meter (m)</a:t>
            </a:r>
          </a:p>
          <a:p>
            <a:pPr lvl="1"/>
            <a:r>
              <a:rPr lang="en-US" dirty="0" smtClean="0"/>
              <a:t>Mass – kilogram (kg)</a:t>
            </a:r>
          </a:p>
          <a:p>
            <a:pPr lvl="1"/>
            <a:r>
              <a:rPr lang="en-US" dirty="0" smtClean="0"/>
              <a:t>Time – second (s)</a:t>
            </a:r>
          </a:p>
          <a:p>
            <a:pPr lvl="1"/>
            <a:r>
              <a:rPr lang="en-US" dirty="0" smtClean="0"/>
              <a:t>Electric Current – ampere (A)</a:t>
            </a:r>
          </a:p>
          <a:p>
            <a:pPr lvl="1"/>
            <a:r>
              <a:rPr lang="en-US" dirty="0" smtClean="0"/>
              <a:t>Temperature – Kelvin (K)</a:t>
            </a:r>
          </a:p>
          <a:p>
            <a:r>
              <a:rPr lang="en-US" dirty="0" smtClean="0"/>
              <a:t>Area of basic shapes:</a:t>
            </a:r>
          </a:p>
          <a:p>
            <a:pPr lvl="1"/>
            <a:r>
              <a:rPr lang="en-US" dirty="0" smtClean="0"/>
              <a:t>Square = 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Rectangle = l x w (length x width)</a:t>
            </a:r>
          </a:p>
          <a:p>
            <a:pPr lvl="1"/>
            <a:r>
              <a:rPr lang="en-US" dirty="0" smtClean="0"/>
              <a:t>Triangle = ½bh</a:t>
            </a:r>
          </a:p>
          <a:p>
            <a:pPr lvl="1"/>
            <a:r>
              <a:rPr lang="en-US" dirty="0" smtClean="0"/>
              <a:t>Circle =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Volume of basic shapes:</a:t>
            </a:r>
          </a:p>
          <a:p>
            <a:pPr lvl="1"/>
            <a:r>
              <a:rPr lang="en-US" dirty="0" smtClean="0"/>
              <a:t>Square = s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lvl="1"/>
            <a:r>
              <a:rPr lang="en-US" dirty="0" smtClean="0"/>
              <a:t>Rectangle = l x w x h (length x width x height)</a:t>
            </a:r>
          </a:p>
          <a:p>
            <a:pPr lvl="1"/>
            <a:r>
              <a:rPr lang="en-US" dirty="0" smtClean="0"/>
              <a:t>Triangular Prism = ½bhl</a:t>
            </a:r>
          </a:p>
          <a:p>
            <a:pPr lvl="1"/>
            <a:r>
              <a:rPr lang="en-US" dirty="0" smtClean="0"/>
              <a:t>Sphere = </a:t>
            </a:r>
            <a:r>
              <a:rPr lang="en-US" baseline="30000" dirty="0" smtClean="0"/>
              <a:t>4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3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Cont’d</a:t>
            </a:r>
            <a:endParaRPr lang="en-US" dirty="0"/>
          </a:p>
        </p:txBody>
      </p:sp>
      <p:pic>
        <p:nvPicPr>
          <p:cNvPr id="4" name="Picture 3" descr="main-physic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209800"/>
            <a:ext cx="3409950" cy="26690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calculate density: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If a sample of metal is found to have a mass of 210 grams and a volume of 20.0 cubic centimeters, the density of the metal is: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72000" y="2209800"/>
          <a:ext cx="2013155" cy="685800"/>
        </p:xfrm>
        <a:graphic>
          <a:graphicData uri="http://schemas.openxmlformats.org/presentationml/2006/ole">
            <p:oleObj spid="_x0000_s2051" name="Equation" r:id="rId3" imgW="1155600" imgH="393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667000" y="4495800"/>
          <a:ext cx="3588774" cy="762000"/>
        </p:xfrm>
        <a:graphic>
          <a:graphicData uri="http://schemas.openxmlformats.org/presentationml/2006/ole">
            <p:oleObj spid="_x0000_s2053" name="Equation" r:id="rId4" imgW="1854000" imgH="393480" progId="Equation.DSMT4">
              <p:embed/>
            </p:oleObj>
          </a:graphicData>
        </a:graphic>
      </p:graphicFrame>
      <p:pic>
        <p:nvPicPr>
          <p:cNvPr id="6" name="Picture 5" descr="density_box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685800"/>
            <a:ext cx="3514725" cy="12668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physics you see that as you perform algebraic operations, units must follow the same operations.  For units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b="1" i="1" dirty="0" smtClean="0"/>
              <a:t> </a:t>
            </a:r>
            <a:r>
              <a:rPr lang="en-US" dirty="0" smtClean="0"/>
              <a:t>will make combinations as follows: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Combination</a:t>
            </a: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2971800"/>
          <a:ext cx="1828800" cy="2532184"/>
        </p:xfrm>
        <a:graphic>
          <a:graphicData uri="http://schemas.openxmlformats.org/presentationml/2006/ole">
            <p:oleObj spid="_x0000_s3075" name="Equation" r:id="rId3" imgW="825480" imgH="1143000" progId="Equation.DSMT4">
              <p:embed/>
            </p:oleObj>
          </a:graphicData>
        </a:graphic>
      </p:graphicFrame>
      <p:pic>
        <p:nvPicPr>
          <p:cNvPr id="5" name="Picture 4" descr="algebra-equation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2971800"/>
            <a:ext cx="3305175" cy="23554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Consider the following examples:</a:t>
            </a:r>
          </a:p>
          <a:p>
            <a:pPr lvl="1"/>
            <a:r>
              <a:rPr lang="en-US" sz="2000" dirty="0" smtClean="0"/>
              <a:t>The volume of a box whose dimensions are 3 meters by 2 meters by 1 meter would be calculated as: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/>
            <a:r>
              <a:rPr lang="en-US" sz="2000" dirty="0" smtClean="0"/>
              <a:t>Again, In computing the mass of a body whose volume is 2 cm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and whose density is 8 g/cm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, we have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Combinations Cont’d</a:t>
            </a: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648200" y="2209800"/>
          <a:ext cx="2362200" cy="1971600"/>
        </p:xfrm>
        <a:graphic>
          <a:graphicData uri="http://schemas.openxmlformats.org/presentationml/2006/ole">
            <p:oleObj spid="_x0000_s4099" name="Equation" r:id="rId3" imgW="1612800" imgH="134604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124200" y="5333999"/>
          <a:ext cx="2667000" cy="1255059"/>
        </p:xfrm>
        <a:graphic>
          <a:graphicData uri="http://schemas.openxmlformats.org/presentationml/2006/ole">
            <p:oleObj spid="_x0000_s4101" name="Equation" r:id="rId4" imgW="1726920" imgH="812520" progId="Equation.DSMT4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4356</TotalTime>
  <Words>257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Paper</vt:lpstr>
      <vt:lpstr>Equation</vt:lpstr>
      <vt:lpstr>Physics Introduction</vt:lpstr>
      <vt:lpstr>Introduction</vt:lpstr>
      <vt:lpstr>Introduction Cont’d</vt:lpstr>
      <vt:lpstr>Density</vt:lpstr>
      <vt:lpstr>Unit Combination</vt:lpstr>
      <vt:lpstr>Unit Combinations Cont’d</vt:lpstr>
    </vt:vector>
  </TitlesOfParts>
  <Company>HCST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Introduction</dc:title>
  <dc:creator>pconlon</dc:creator>
  <cp:lastModifiedBy>pconlon</cp:lastModifiedBy>
  <cp:revision>5</cp:revision>
  <dcterms:created xsi:type="dcterms:W3CDTF">2012-02-03T18:37:39Z</dcterms:created>
  <dcterms:modified xsi:type="dcterms:W3CDTF">2012-02-06T19:23:59Z</dcterms:modified>
</cp:coreProperties>
</file>