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6ECA-BA26-4F65-B869-FF3C2901DFE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5E47-19E5-4B7D-B682-647E7761B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6ECA-BA26-4F65-B869-FF3C2901DFE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5E47-19E5-4B7D-B682-647E7761B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6ECA-BA26-4F65-B869-FF3C2901DFE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5E47-19E5-4B7D-B682-647E7761B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6ECA-BA26-4F65-B869-FF3C2901DFE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5E47-19E5-4B7D-B682-647E7761B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6ECA-BA26-4F65-B869-FF3C2901DFE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5E47-19E5-4B7D-B682-647E7761B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6ECA-BA26-4F65-B869-FF3C2901DFE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5E47-19E5-4B7D-B682-647E7761B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6ECA-BA26-4F65-B869-FF3C2901DFE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5E47-19E5-4B7D-B682-647E7761B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6ECA-BA26-4F65-B869-FF3C2901DFE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5E47-19E5-4B7D-B682-647E7761B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6ECA-BA26-4F65-B869-FF3C2901DFE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5E47-19E5-4B7D-B682-647E7761B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6ECA-BA26-4F65-B869-FF3C2901DFE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5E47-19E5-4B7D-B682-647E7761B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6ECA-BA26-4F65-B869-FF3C2901DFE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5E47-19E5-4B7D-B682-647E7761B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66ECA-BA26-4F65-B869-FF3C2901DFE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75E47-19E5-4B7D-B682-647E7761BE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Conlon</a:t>
            </a:r>
          </a:p>
          <a:p>
            <a:r>
              <a:rPr lang="en-US" dirty="0" smtClean="0"/>
              <a:t>KAS Prep</a:t>
            </a:r>
          </a:p>
          <a:p>
            <a:r>
              <a:rPr lang="en-US" dirty="0" smtClean="0"/>
              <a:t>2011-2012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582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5"/>
                <a:gridCol w="847725"/>
                <a:gridCol w="838200"/>
                <a:gridCol w="838200"/>
                <a:gridCol w="838200"/>
                <a:gridCol w="1066800"/>
                <a:gridCol w="12192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-1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-2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-3                    </a:t>
                      </a:r>
                      <a:r>
                        <a:rPr lang="en-US" baseline="0" dirty="0" smtClean="0"/>
                        <a:t> </a:t>
                      </a:r>
                      <a:endParaRPr lang="en-US" baseline="30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105399" y="2057400"/>
          <a:ext cx="762001" cy="656167"/>
        </p:xfrm>
        <a:graphic>
          <a:graphicData uri="http://schemas.openxmlformats.org/presentationml/2006/ole">
            <p:oleObj spid="_x0000_s1028" name="Equation" r:id="rId3" imgW="457200" imgH="393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096000" y="2057400"/>
          <a:ext cx="943897" cy="609600"/>
        </p:xfrm>
        <a:graphic>
          <a:graphicData uri="http://schemas.openxmlformats.org/presentationml/2006/ole">
            <p:oleObj spid="_x0000_s1029" name="Equation" r:id="rId4" imgW="609480" imgH="39348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391400" y="2057400"/>
          <a:ext cx="1219200" cy="629920"/>
        </p:xfrm>
        <a:graphic>
          <a:graphicData uri="http://schemas.openxmlformats.org/presentationml/2006/ole">
            <p:oleObj spid="_x0000_s1030" name="Equation" r:id="rId5" imgW="761760" imgH="39348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37338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Each time you </a:t>
            </a:r>
            <a:r>
              <a:rPr lang="en-US" sz="2400" dirty="0" smtClean="0">
                <a:solidFill>
                  <a:srgbClr val="FF0000"/>
                </a:solidFill>
              </a:rPr>
              <a:t>divide by 10</a:t>
            </a:r>
            <a:r>
              <a:rPr lang="en-US" sz="2400" dirty="0" smtClean="0"/>
              <a:t>, the exponent decreases by 1 and the decimal point moves one place to the left.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Each time you </a:t>
            </a:r>
            <a:r>
              <a:rPr lang="en-US" sz="2400" dirty="0" smtClean="0">
                <a:solidFill>
                  <a:srgbClr val="0070C0"/>
                </a:solidFill>
              </a:rPr>
              <a:t>multiply by 10</a:t>
            </a:r>
            <a:r>
              <a:rPr lang="en-US" sz="2400" dirty="0" smtClean="0"/>
              <a:t>, the exponent increases by 1 and the decimal point moves one place to the right.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Powers of 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Numbers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Positive Integer Exponents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If n is a positive integer, find the value of 10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by starting with 1 and moving the decimal point n places to the right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4 </a:t>
                      </a:r>
                      <a:r>
                        <a:rPr lang="en-US" baseline="0" dirty="0" smtClean="0"/>
                        <a:t>= 10,000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Negative</a:t>
                      </a:r>
                      <a:r>
                        <a:rPr lang="en-US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Integer Exponents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If n is a positive integer, find the value of 10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</a:rPr>
                        <a:t>-n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by starting with 1 and moving the decimal point n places to the left.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p:oleObj spid="_x0000_s2050" name="Equation" r:id="rId3" imgW="914400" imgH="19872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715000" y="3200400"/>
          <a:ext cx="2143432" cy="609600"/>
        </p:xfrm>
        <a:graphic>
          <a:graphicData uri="http://schemas.openxmlformats.org/presentationml/2006/ole">
            <p:oleObj spid="_x0000_s2051" name="Equation" r:id="rId4" imgW="138420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	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074" name="Equation" r:id="rId3" imgW="0" imgH="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133600" y="1371600"/>
          <a:ext cx="685800" cy="4488873"/>
        </p:xfrm>
        <a:graphic>
          <a:graphicData uri="http://schemas.openxmlformats.org/presentationml/2006/ole">
            <p:oleObj spid="_x0000_s3075" name="Equation" r:id="rId4" imgW="279360" imgH="1828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Powers of 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10,000,000</a:t>
                      </a:r>
                    </a:p>
                    <a:p>
                      <a:r>
                        <a:rPr lang="en-US" sz="1600" b="0" i="1" baseline="0" dirty="0" smtClean="0">
                          <a:solidFill>
                            <a:schemeClr val="tx1"/>
                          </a:solidFill>
                        </a:rPr>
                        <a:t>The decimal point is seven places to the right of 1, so the exponent is 7.</a:t>
                      </a:r>
                    </a:p>
                    <a:p>
                      <a:endParaRPr lang="en-US" b="0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i="0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b="0" i="0" baseline="30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0.001</a:t>
                      </a:r>
                    </a:p>
                    <a:p>
                      <a:r>
                        <a:rPr lang="en-US" sz="1600" b="0" i="1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US" sz="1600" b="0" i="1" baseline="0" dirty="0" smtClean="0">
                          <a:solidFill>
                            <a:schemeClr val="tx1"/>
                          </a:solidFill>
                        </a:rPr>
                        <a:t> decimal point is three places to the left of 1, so the exponent is -3.</a:t>
                      </a:r>
                    </a:p>
                    <a:p>
                      <a:endParaRPr lang="en-US" sz="1600" b="0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0" i="1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1800" b="0" i="1" baseline="30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1800" b="0" i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sz="1600" b="0" i="1" dirty="0" smtClean="0">
                          <a:solidFill>
                            <a:schemeClr val="tx1"/>
                          </a:solidFill>
                        </a:rPr>
                        <a:t>The decimal point is one place to the right of 1, so the exponent is 1. </a:t>
                      </a:r>
                    </a:p>
                    <a:p>
                      <a:endParaRPr lang="en-US" sz="16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0" i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1800" b="0" i="1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4191000"/>
          <a:ext cx="7315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100,000,000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0.0002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0.1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by Powers of 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280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r>
                        <a:rPr lang="en-US" baseline="0" dirty="0" smtClean="0"/>
                        <a:t> the exponent is a positive integer, move the decimal to the 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 the exponent</a:t>
                      </a:r>
                      <a:r>
                        <a:rPr lang="en-US" baseline="0" dirty="0" smtClean="0"/>
                        <a:t> is a negative integer, move the decimal to the left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181600" y="1676400"/>
          <a:ext cx="2514600" cy="404132"/>
        </p:xfrm>
        <a:graphic>
          <a:graphicData uri="http://schemas.openxmlformats.org/presentationml/2006/ole">
            <p:oleObj spid="_x0000_s5123" name="Equation" r:id="rId3" imgW="1422360" imgH="228600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334000" y="2286000"/>
          <a:ext cx="2333625" cy="381000"/>
        </p:xfrm>
        <a:graphic>
          <a:graphicData uri="http://schemas.openxmlformats.org/presentationml/2006/ole">
            <p:oleObj spid="_x0000_s5124" name="Equation" r:id="rId4" imgW="1244520" imgH="203040" progId="Equation.DSMT4">
              <p:embed/>
            </p:oleObj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" y="3962400"/>
          <a:ext cx="83058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97.86x10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19.5x10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853.4x10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0.163x10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notation is a method of writing numbers that are very large or very small.  A number written in scientific notation has two parts that are multiplied.  </a:t>
            </a:r>
            <a:r>
              <a:rPr lang="en-US" dirty="0" smtClean="0">
                <a:solidFill>
                  <a:srgbClr val="FF0000"/>
                </a:solidFill>
              </a:rPr>
              <a:t>The first part is a number that is greater than 1 and less than ten.  </a:t>
            </a:r>
            <a:r>
              <a:rPr lang="en-US" dirty="0" smtClean="0">
                <a:solidFill>
                  <a:srgbClr val="0070C0"/>
                </a:solidFill>
              </a:rPr>
              <a:t>And the second part is a power of 10.</a:t>
            </a:r>
            <a:endParaRPr lang="en-US" dirty="0" smtClean="0"/>
          </a:p>
          <a:p>
            <a:endParaRPr lang="en-US" dirty="0"/>
          </a:p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3.5</a:t>
            </a:r>
            <a:r>
              <a:rPr lang="en-US" sz="3600" b="1" dirty="0" smtClean="0"/>
              <a:t>x</a:t>
            </a:r>
            <a:r>
              <a:rPr lang="en-US" sz="3600" b="1" dirty="0" smtClean="0">
                <a:solidFill>
                  <a:srgbClr val="0070C0"/>
                </a:solidFill>
              </a:rPr>
              <a:t>10</a:t>
            </a:r>
            <a:r>
              <a:rPr lang="en-US" sz="3600" b="1" baseline="30000" dirty="0" smtClean="0">
                <a:solidFill>
                  <a:srgbClr val="0070C0"/>
                </a:solidFill>
              </a:rPr>
              <a:t>11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Content Placeholder 4" descr="jupi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4600" y="1295400"/>
            <a:ext cx="2019534" cy="2286000"/>
          </a:xfrm>
        </p:spPr>
      </p:pic>
      <p:sp>
        <p:nvSpPr>
          <p:cNvPr id="7" name="TextBox 6"/>
          <p:cNvSpPr txBox="1"/>
          <p:nvPr/>
        </p:nvSpPr>
        <p:spPr>
          <a:xfrm>
            <a:off x="533400" y="1143000"/>
            <a:ext cx="5715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Jupiter has a diameter of about 143,000 km.  Its shortest distance from Earth is about 5.91x10</a:t>
            </a:r>
            <a:r>
              <a:rPr lang="en-US" baseline="30000" dirty="0" smtClean="0"/>
              <a:t>8</a:t>
            </a:r>
            <a:r>
              <a:rPr lang="en-US" dirty="0" smtClean="0"/>
              <a:t> km, and its average distance from the Sun is about 778,400,000 km.  Jupiter’s orbital speed is approximately 1.3x10</a:t>
            </a:r>
            <a:r>
              <a:rPr lang="en-US" baseline="30000" dirty="0" smtClean="0"/>
              <a:t>4</a:t>
            </a:r>
            <a:r>
              <a:rPr lang="en-US" dirty="0" smtClean="0"/>
              <a:t> m/s.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Write Jupiter’s shortest distance from Earth in standard form.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Write Jupiter’s average distance from the Sun in scientific notation.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361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MathType 5.0 Equation</vt:lpstr>
      <vt:lpstr>Scientific Notation</vt:lpstr>
      <vt:lpstr>Introduction</vt:lpstr>
      <vt:lpstr>Evaluating Powers of 10</vt:lpstr>
      <vt:lpstr>Practice </vt:lpstr>
      <vt:lpstr>Writing Powers of 10</vt:lpstr>
      <vt:lpstr>Multiplying by Powers of 10</vt:lpstr>
      <vt:lpstr>Scientific Notation</vt:lpstr>
      <vt:lpstr>Example</vt:lpstr>
    </vt:vector>
  </TitlesOfParts>
  <Company>HCST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Notation</dc:title>
  <dc:creator>pconlon</dc:creator>
  <cp:lastModifiedBy>pconlon</cp:lastModifiedBy>
  <cp:revision>1</cp:revision>
  <dcterms:created xsi:type="dcterms:W3CDTF">2011-09-29T15:33:22Z</dcterms:created>
  <dcterms:modified xsi:type="dcterms:W3CDTF">2011-09-29T17:07:49Z</dcterms:modified>
</cp:coreProperties>
</file>