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3AC157-E639-495E-BC1F-892CB745653F}" type="datetimeFigureOut">
              <a:rPr lang="en-US" smtClean="0"/>
              <a:t>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F5674-E875-42AB-BBF8-EE19B17300C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3AC157-E639-495E-BC1F-892CB745653F}" type="datetimeFigureOut">
              <a:rPr lang="en-US" smtClean="0"/>
              <a:t>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F5674-E875-42AB-BBF8-EE19B17300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3AC157-E639-495E-BC1F-892CB745653F}" type="datetimeFigureOut">
              <a:rPr lang="en-US" smtClean="0"/>
              <a:t>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F5674-E875-42AB-BBF8-EE19B17300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3AC157-E639-495E-BC1F-892CB745653F}" type="datetimeFigureOut">
              <a:rPr lang="en-US" smtClean="0"/>
              <a:t>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F5674-E875-42AB-BBF8-EE19B17300C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3AC157-E639-495E-BC1F-892CB745653F}" type="datetimeFigureOut">
              <a:rPr lang="en-US" smtClean="0"/>
              <a:t>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F5674-E875-42AB-BBF8-EE19B17300C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3AC157-E639-495E-BC1F-892CB745653F}" type="datetimeFigureOut">
              <a:rPr lang="en-US" smtClean="0"/>
              <a:t>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CF5674-E875-42AB-BBF8-EE19B17300C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3AC157-E639-495E-BC1F-892CB745653F}" type="datetimeFigureOut">
              <a:rPr lang="en-US" smtClean="0"/>
              <a:t>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CF5674-E875-42AB-BBF8-EE19B17300C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3AC157-E639-495E-BC1F-892CB745653F}" type="datetimeFigureOut">
              <a:rPr lang="en-US" smtClean="0"/>
              <a:t>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CF5674-E875-42AB-BBF8-EE19B17300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3AC157-E639-495E-BC1F-892CB745653F}" type="datetimeFigureOut">
              <a:rPr lang="en-US" smtClean="0"/>
              <a:t>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CF5674-E875-42AB-BBF8-EE19B17300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3AC157-E639-495E-BC1F-892CB745653F}" type="datetimeFigureOut">
              <a:rPr lang="en-US" smtClean="0"/>
              <a:t>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CF5674-E875-42AB-BBF8-EE19B17300C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3AC157-E639-495E-BC1F-892CB745653F}" type="datetimeFigureOut">
              <a:rPr lang="en-US" smtClean="0"/>
              <a:t>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CF5674-E875-42AB-BBF8-EE19B17300C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3AC157-E639-495E-BC1F-892CB745653F}" type="datetimeFigureOut">
              <a:rPr lang="en-US" smtClean="0"/>
              <a:t>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F5674-E875-42AB-BBF8-EE19B17300C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Vectors, Force, and Motion</a:t>
            </a:r>
            <a:endParaRPr lang="en-US" dirty="0"/>
          </a:p>
        </p:txBody>
      </p:sp>
      <p:sp>
        <p:nvSpPr>
          <p:cNvPr id="3" name="Subtitle 2"/>
          <p:cNvSpPr>
            <a:spLocks noGrp="1"/>
          </p:cNvSpPr>
          <p:nvPr>
            <p:ph type="subTitle" idx="1"/>
          </p:nvPr>
        </p:nvSpPr>
        <p:spPr/>
        <p:txBody>
          <a:bodyPr/>
          <a:lstStyle/>
          <a:p>
            <a:r>
              <a:rPr lang="en-US" dirty="0" smtClean="0"/>
              <a:t>Mr. Conlon</a:t>
            </a:r>
          </a:p>
          <a:p>
            <a:r>
              <a:rPr lang="en-US" dirty="0" smtClean="0"/>
              <a:t>KAS Prep</a:t>
            </a:r>
          </a:p>
          <a:p>
            <a:r>
              <a:rPr lang="en-US" dirty="0" smtClean="0"/>
              <a:t>2011-2012</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Motion is controlled or changed by means of </a:t>
            </a:r>
            <a:r>
              <a:rPr lang="en-US" b="1" dirty="0" smtClean="0"/>
              <a:t>Force</a:t>
            </a:r>
            <a:endParaRPr lang="en-US" dirty="0" smtClean="0"/>
          </a:p>
          <a:p>
            <a:r>
              <a:rPr lang="en-US" dirty="0" smtClean="0"/>
              <a:t>Motion generally involves a change of position of the object being moved. A change of position is called </a:t>
            </a:r>
            <a:r>
              <a:rPr lang="en-US" b="1" dirty="0" smtClean="0"/>
              <a:t>displacement</a:t>
            </a:r>
            <a:r>
              <a:rPr lang="en-US" dirty="0" smtClean="0"/>
              <a:t>.</a:t>
            </a:r>
          </a:p>
          <a:p>
            <a:r>
              <a:rPr lang="en-US" dirty="0" smtClean="0"/>
              <a:t>Quantities such as displacements are called </a:t>
            </a:r>
            <a:r>
              <a:rPr lang="en-US" b="1" dirty="0" smtClean="0"/>
              <a:t>vectors</a:t>
            </a:r>
            <a:r>
              <a:rPr lang="en-US" dirty="0" smtClean="0"/>
              <a:t>. A vector is defined by the fact that it </a:t>
            </a:r>
            <a:r>
              <a:rPr lang="en-US" i="1" dirty="0" smtClean="0"/>
              <a:t>has both a magnitude or size and a direction</a:t>
            </a:r>
            <a:r>
              <a:rPr lang="en-US" dirty="0" smtClean="0"/>
              <a:t>. </a:t>
            </a:r>
            <a:r>
              <a:rPr lang="en-US" i="1" dirty="0" smtClean="0"/>
              <a:t> Quantities having only magnitude, </a:t>
            </a:r>
            <a:r>
              <a:rPr lang="en-US" dirty="0" smtClean="0"/>
              <a:t>such as the mass or length of an object are called </a:t>
            </a:r>
            <a:r>
              <a:rPr lang="en-US" b="1" dirty="0" smtClean="0"/>
              <a:t>scalars</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Two important vectors related to the study of motion are </a:t>
            </a:r>
            <a:r>
              <a:rPr lang="en-US" i="1" dirty="0" smtClean="0"/>
              <a:t>velocity</a:t>
            </a:r>
            <a:r>
              <a:rPr lang="en-US" b="1" i="1" dirty="0" smtClean="0"/>
              <a:t> </a:t>
            </a:r>
            <a:r>
              <a:rPr lang="en-US" dirty="0" smtClean="0"/>
              <a:t>and </a:t>
            </a:r>
            <a:r>
              <a:rPr lang="en-US" i="1" dirty="0" smtClean="0"/>
              <a:t>force</a:t>
            </a:r>
            <a:r>
              <a:rPr lang="en-US" dirty="0" smtClean="0"/>
              <a:t>.  </a:t>
            </a:r>
          </a:p>
          <a:p>
            <a:r>
              <a:rPr lang="en-US" dirty="0" smtClean="0"/>
              <a:t>To say that an airplane is going 500 kilometers per hour does not describe its motion completely.  It tells us the speed of the airplane but not the direction it is going.  </a:t>
            </a:r>
          </a:p>
          <a:p>
            <a:r>
              <a:rPr lang="en-US" i="1" dirty="0" smtClean="0"/>
              <a:t>Velocity is a vector whose magnitude is the speed of the body and whose direction is the direction of motion of the body</a:t>
            </a:r>
            <a:r>
              <a:rPr lang="en-US" dirty="0" smtClean="0"/>
              <a:t>. If the airplane is traveling westward, its velocity is stated as 500 kilometers per hour westward.</a:t>
            </a:r>
            <a:endParaRPr lang="en-US"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Representing Vectors</a:t>
            </a:r>
            <a:endParaRPr lang="en-US" dirty="0"/>
          </a:p>
        </p:txBody>
      </p:sp>
      <p:sp>
        <p:nvSpPr>
          <p:cNvPr id="3" name="Content Placeholder 2"/>
          <p:cNvSpPr>
            <a:spLocks noGrp="1"/>
          </p:cNvSpPr>
          <p:nvPr>
            <p:ph idx="1"/>
          </p:nvPr>
        </p:nvSpPr>
        <p:spPr/>
        <p:txBody>
          <a:bodyPr/>
          <a:lstStyle/>
          <a:p>
            <a:r>
              <a:rPr lang="en-US" dirty="0" smtClean="0"/>
              <a:t>A vector is represented by an arrow drawn to some selected scale.  The length of the arrow shows the magnitude of the vector.  The direction of the arrowhead shows the direction of the vector.</a:t>
            </a:r>
            <a:endParaRPr lang="en-US" dirty="0"/>
          </a:p>
        </p:txBody>
      </p:sp>
      <p:cxnSp>
        <p:nvCxnSpPr>
          <p:cNvPr id="5" name="Straight Arrow Connector 4"/>
          <p:cNvCxnSpPr/>
          <p:nvPr/>
        </p:nvCxnSpPr>
        <p:spPr>
          <a:xfrm>
            <a:off x="2514600" y="4953000"/>
            <a:ext cx="2895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Combining Vectors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Often we are dealing with two or more vectors that act upon the same body.  </a:t>
            </a:r>
            <a:r>
              <a:rPr lang="en-US" b="1" dirty="0" smtClean="0"/>
              <a:t>Resultant vector</a:t>
            </a:r>
            <a:r>
              <a:rPr lang="en-US" dirty="0" smtClean="0"/>
              <a:t> or </a:t>
            </a:r>
            <a:r>
              <a:rPr lang="en-US" b="1" dirty="0" smtClean="0"/>
              <a:t>Vector sum </a:t>
            </a:r>
            <a:r>
              <a:rPr lang="en-US" i="1" dirty="0" smtClean="0"/>
              <a:t>of two vectors acting on the same point is that single vector whose effect on a body is equal to the combined effects of the two given vectors on that body. </a:t>
            </a:r>
            <a:r>
              <a:rPr lang="en-US" dirty="0" smtClean="0"/>
              <a:t>The vectors should always placed head to tail.</a:t>
            </a:r>
            <a:endParaRPr lang="en-US" i="1" dirty="0"/>
          </a:p>
          <a:p>
            <a:r>
              <a:rPr lang="en-US" dirty="0" smtClean="0"/>
              <a:t>Example:</a:t>
            </a:r>
          </a:p>
          <a:p>
            <a:pPr lvl="1"/>
            <a:r>
              <a:rPr lang="en-US" dirty="0" smtClean="0"/>
              <a:t>Suppose the engine of a plane pulls it northward a distance of 600 meters while at the same time the wind carries the plane northward another 200 meters.  Find the total displacement</a:t>
            </a:r>
            <a:endParaRPr lang="en-US" dirty="0"/>
          </a:p>
          <a:p>
            <a:pPr lvl="1"/>
            <a:endParaRPr lang="en-US" dirty="0" smtClean="0"/>
          </a:p>
          <a:p>
            <a:pPr lvl="1"/>
            <a:endParaRPr lang="en-US" dirty="0" smtClean="0"/>
          </a:p>
          <a:p>
            <a:pPr lvl="1"/>
            <a:endParaRPr lang="en-US" dirty="0"/>
          </a:p>
          <a:p>
            <a:pPr lvl="1"/>
            <a:endParaRPr lang="en-US" dirty="0" smtClean="0"/>
          </a:p>
          <a:p>
            <a:pPr lvl="1"/>
            <a:r>
              <a:rPr lang="en-US" dirty="0" smtClean="0"/>
              <a:t>Suppose the wind reverses its direction so that it blows the plane 200 meters southward while the engine of the plane pulls it 600 meters northward.  Find the total displacement</a:t>
            </a:r>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Combining Vectors (cont’d)</a:t>
            </a:r>
            <a:endParaRPr lang="en-US" dirty="0"/>
          </a:p>
        </p:txBody>
      </p:sp>
      <p:sp>
        <p:nvSpPr>
          <p:cNvPr id="3" name="Content Placeholder 2"/>
          <p:cNvSpPr>
            <a:spLocks noGrp="1"/>
          </p:cNvSpPr>
          <p:nvPr>
            <p:ph idx="1"/>
          </p:nvPr>
        </p:nvSpPr>
        <p:spPr/>
        <p:txBody>
          <a:bodyPr>
            <a:normAutofit/>
          </a:bodyPr>
          <a:lstStyle/>
          <a:p>
            <a:r>
              <a:rPr lang="en-US" sz="1800" dirty="0" smtClean="0"/>
              <a:t>Usually the wind’s direction and the plane’s direction are neither in the same direction or opposite directions, but make an acute or an obtuse angle with each other.  Consider the case in which the engine pulls the airplane 600 meters north while the wind blows it 200 meters east.  Find the net displacement</a:t>
            </a:r>
          </a:p>
          <a:p>
            <a:endParaRPr lang="en-US" dirty="0" smtClean="0"/>
          </a:p>
          <a:p>
            <a:pPr>
              <a:buNone/>
            </a:pPr>
            <a:endParaRPr lang="en-US" dirty="0"/>
          </a:p>
          <a:p>
            <a:r>
              <a:rPr lang="en-US" sz="1800" dirty="0" smtClean="0"/>
              <a:t>Example 2: A motorboat is heading across a river at 6 km/h in a direction making an angle of 60⁰ to the current.  At the same time, the current is moving the boat down-stream at 3 km/h.  What is the resultant velocity of the boat?</a:t>
            </a:r>
          </a:p>
          <a:p>
            <a:endParaRPr lang="en-US" sz="2100" dirty="0"/>
          </a:p>
          <a:p>
            <a:endParaRPr lang="en-US" sz="2100" dirty="0" smtClean="0"/>
          </a:p>
          <a:p>
            <a:endParaRPr lang="en-US" sz="2100"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2919</TotalTime>
  <Words>460</Words>
  <Application>Microsoft Office PowerPoint</Application>
  <PresentationFormat>On-screen Show (4:3)</PresentationFormat>
  <Paragraphs>44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Vectors, Force, and Motion</vt:lpstr>
      <vt:lpstr>Introduction</vt:lpstr>
      <vt:lpstr>Vectors</vt:lpstr>
      <vt:lpstr>Representing Vectors</vt:lpstr>
      <vt:lpstr>Combining Vectors</vt:lpstr>
      <vt:lpstr>Combining Vectors (cont’d)</vt:lpstr>
    </vt:vector>
  </TitlesOfParts>
  <Company>HCST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Vectors, Force, and Motion</dc:title>
  <dc:creator>pconlon</dc:creator>
  <cp:lastModifiedBy>pconlon</cp:lastModifiedBy>
  <cp:revision>1</cp:revision>
  <dcterms:created xsi:type="dcterms:W3CDTF">2012-02-06T19:27:43Z</dcterms:created>
  <dcterms:modified xsi:type="dcterms:W3CDTF">2012-02-08T20:07:39Z</dcterms:modified>
</cp:coreProperties>
</file>